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7E64A8-3078-483E-9A76-C6081F83EEC2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EF82A-02A8-4864-BF7B-3EE97D8105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97FC6-B7E4-4CFB-BBBB-A24330E6164F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C1C2F-72F3-4A90-A35E-1A8B18C242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34346A-6FFD-4595-AF1C-2AA86D8F9F11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1776C-BA27-4621-9DC8-104F362781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35F88-6438-4E96-A591-440E7DB08350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E1E10-1E89-47BF-8463-FA15C5E1B5C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E30D42-DC32-4D2D-BC42-734AE13A8C2B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AF87D6-B51C-4219-9778-2B7C146B7C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40CDDE-E38D-4C35-A40A-4BB91F216482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5A98A-81B0-487F-876E-CDC176E4C1F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42B17-4F76-4C91-9C37-44C3C1F14E30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3763D1-46B0-41AC-9C91-4D19B4754C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3464AB-C435-4E19-80F3-2FF40E88BDA6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B48566-CC50-4BA3-8EEE-BEA7CFE0DD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47FFEE-678C-4682-B479-1BE9640957CD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60D77-C3F6-4504-9332-EDC2A0CB84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5540A-B9AE-4302-93C7-CABCF0834A1D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BA234-B791-43EB-A02C-5FC932498D3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FEAE8-74B9-4365-A62E-2CB495E49756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A399B2-2703-44CC-8986-5E16FD2435E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96653ED-F4B4-4B6A-8DB7-B83DBCD72857}" type="datetimeFigureOut">
              <a:rPr lang="en-US"/>
              <a:pPr>
                <a:defRPr/>
              </a:pPr>
              <a:t>12/29/2013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A5B36D-483D-454F-BEF4-88A8307633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Title 2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r>
              <a:rPr lang="en-US" sz="4800" b="1" smtClean="0"/>
              <a:t>Auld Lang Syne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152400" y="400050"/>
            <a:ext cx="8839200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000" b="1">
                <a:latin typeface="Calibri" pitchFamily="34" charset="0"/>
                <a:cs typeface="Times New Roman" pitchFamily="18" charset="0"/>
              </a:rPr>
              <a:t>Should old acquaintance be forgot, </a:t>
            </a:r>
          </a:p>
          <a:p>
            <a:pPr algn="ctr" eaLnBrk="0" hangingPunct="0"/>
            <a:r>
              <a:rPr lang="en-US" sz="3000" b="1">
                <a:latin typeface="Calibri" pitchFamily="34" charset="0"/>
                <a:cs typeface="Times New Roman" pitchFamily="18" charset="0"/>
              </a:rPr>
              <a:t>and never brought to mind? Should old acquaintance be forgot, and days of old lang syne?</a:t>
            </a:r>
            <a:endParaRPr lang="en-US" sz="3000" b="1"/>
          </a:p>
          <a:p>
            <a:pPr algn="ctr" eaLnBrk="0" hangingPunct="0"/>
            <a:endParaRPr lang="en-US" sz="3000" b="1"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3000" b="1">
                <a:latin typeface="Calibri" pitchFamily="34" charset="0"/>
                <a:cs typeface="Times New Roman" pitchFamily="18" charset="0"/>
              </a:rPr>
              <a:t>CHORUS:</a:t>
            </a:r>
            <a:endParaRPr lang="en-US" sz="3000" b="1"/>
          </a:p>
          <a:p>
            <a:pPr algn="ctr" eaLnBrk="0" hangingPunct="0"/>
            <a:r>
              <a:rPr lang="en-US" sz="3000" b="1">
                <a:latin typeface="Calibri" pitchFamily="34" charset="0"/>
                <a:cs typeface="Times New Roman" pitchFamily="18" charset="0"/>
              </a:rPr>
              <a:t>For auld lang syne, my dear, for auld lang syne,</a:t>
            </a:r>
            <a:br>
              <a:rPr lang="en-US" sz="3000" b="1">
                <a:latin typeface="Calibri" pitchFamily="34" charset="0"/>
                <a:cs typeface="Times New Roman" pitchFamily="18" charset="0"/>
              </a:rPr>
            </a:br>
            <a:r>
              <a:rPr lang="en-US" sz="3000" b="1">
                <a:latin typeface="Calibri" pitchFamily="34" charset="0"/>
                <a:cs typeface="Times New Roman" pitchFamily="18" charset="0"/>
              </a:rPr>
              <a:t>we'll take a cup o’ kindness yet, for auld lang syne.</a:t>
            </a:r>
          </a:p>
          <a:p>
            <a:pPr algn="ctr" eaLnBrk="0" hangingPunct="0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686800" cy="3916363"/>
          </a:xfrm>
        </p:spPr>
        <p:txBody>
          <a:bodyPr anchor="t"/>
          <a:lstStyle/>
          <a:p>
            <a:pPr eaLnBrk="0" hangingPunct="0"/>
            <a:r>
              <a:rPr lang="en-US" sz="3400" b="1" smtClean="0">
                <a:cs typeface="Times New Roman" pitchFamily="18" charset="0"/>
              </a:rPr>
              <a:t>We two have run about the braes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And picked the daisies fine;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We’ve wandered many a weary foot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in days of auld lang syne.</a:t>
            </a:r>
            <a:endParaRPr lang="en-US" sz="3400" b="1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534400" cy="3535362"/>
          </a:xfrm>
        </p:spPr>
        <p:txBody>
          <a:bodyPr>
            <a:normAutofit/>
          </a:bodyPr>
          <a:lstStyle/>
          <a:p>
            <a:pPr eaLnBrk="0" hangingPunct="0"/>
            <a:r>
              <a:rPr lang="en-US" sz="3400" b="1" smtClean="0">
                <a:cs typeface="Times New Roman" pitchFamily="18" charset="0"/>
              </a:rPr>
              <a:t>We two have paddled in the burn,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 From mornin’ sun till dine;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And seas between us have roar’ed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in days of auld lang syne.</a:t>
            </a:r>
            <a:r>
              <a:rPr lang="en-US" sz="3400" b="1" smtClean="0">
                <a:latin typeface="Arial" charset="0"/>
                <a:cs typeface="Arial" charset="0"/>
              </a:rPr>
              <a:t/>
            </a:r>
            <a:br>
              <a:rPr lang="en-US" sz="3400" b="1" smtClean="0">
                <a:latin typeface="Arial" charset="0"/>
                <a:cs typeface="Arial" charset="0"/>
              </a:rPr>
            </a:br>
            <a:endParaRPr lang="en-US" b="1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3992563"/>
          </a:xfrm>
        </p:spPr>
        <p:txBody>
          <a:bodyPr>
            <a:normAutofit/>
          </a:bodyPr>
          <a:lstStyle/>
          <a:p>
            <a:pPr eaLnBrk="0" hangingPunct="0"/>
            <a:r>
              <a:rPr lang="en-US" sz="3400" b="1" smtClean="0">
                <a:cs typeface="Times New Roman" pitchFamily="18" charset="0"/>
              </a:rPr>
              <a:t>So here’s a hand my trusty friend,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And give your hand to thine;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 We’ll take a cup o’ kindness yet</a:t>
            </a:r>
            <a:br>
              <a:rPr lang="en-US" sz="3400" b="1" smtClean="0">
                <a:cs typeface="Times New Roman" pitchFamily="18" charset="0"/>
              </a:rPr>
            </a:br>
            <a:r>
              <a:rPr lang="en-US" sz="3400" b="1" smtClean="0">
                <a:cs typeface="Times New Roman" pitchFamily="18" charset="0"/>
              </a:rPr>
              <a:t>For days of auld lang syne.</a:t>
            </a:r>
            <a:r>
              <a:rPr lang="en-US" sz="2600" smtClean="0">
                <a:latin typeface="Arial" charset="0"/>
                <a:cs typeface="Arial" charset="0"/>
              </a:rPr>
              <a:t/>
            </a:r>
            <a:br>
              <a:rPr lang="en-US" sz="2600" smtClean="0">
                <a:latin typeface="Arial" charset="0"/>
                <a:cs typeface="Arial" charset="0"/>
              </a:rPr>
            </a:br>
            <a:endParaRPr lang="en-US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1"/>
          <p:cNvSpPr>
            <a:spLocks noChangeArrowheads="1"/>
          </p:cNvSpPr>
          <p:nvPr/>
        </p:nvSpPr>
        <p:spPr bwMode="auto">
          <a:xfrm>
            <a:off x="152400" y="400050"/>
            <a:ext cx="8839200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en-US" sz="3000" b="1">
                <a:latin typeface="Calibri" pitchFamily="34" charset="0"/>
                <a:cs typeface="Times New Roman" pitchFamily="18" charset="0"/>
              </a:rPr>
              <a:t>Should old acquaintance be forgot, </a:t>
            </a:r>
          </a:p>
          <a:p>
            <a:pPr algn="ctr" eaLnBrk="0" hangingPunct="0"/>
            <a:r>
              <a:rPr lang="en-US" sz="3000" b="1">
                <a:latin typeface="Calibri" pitchFamily="34" charset="0"/>
                <a:cs typeface="Times New Roman" pitchFamily="18" charset="0"/>
              </a:rPr>
              <a:t>and never brought to mind? Should old acquaintance be forgot, and days of old lang syne?</a:t>
            </a:r>
            <a:endParaRPr lang="en-US" sz="3000" b="1"/>
          </a:p>
          <a:p>
            <a:pPr algn="ctr" eaLnBrk="0" hangingPunct="0"/>
            <a:endParaRPr lang="en-US" sz="3000" b="1">
              <a:latin typeface="Calibri" pitchFamily="34" charset="0"/>
              <a:cs typeface="Times New Roman" pitchFamily="18" charset="0"/>
            </a:endParaRPr>
          </a:p>
          <a:p>
            <a:pPr algn="ctr" eaLnBrk="0" hangingPunct="0"/>
            <a:r>
              <a:rPr lang="en-US" sz="3000" b="1">
                <a:latin typeface="Calibri" pitchFamily="34" charset="0"/>
                <a:cs typeface="Times New Roman" pitchFamily="18" charset="0"/>
              </a:rPr>
              <a:t>CHORUS:</a:t>
            </a:r>
            <a:endParaRPr lang="en-US" sz="3000" b="1"/>
          </a:p>
          <a:p>
            <a:pPr algn="ctr" eaLnBrk="0" hangingPunct="0"/>
            <a:r>
              <a:rPr lang="en-US" sz="3000" b="1">
                <a:latin typeface="Calibri" pitchFamily="34" charset="0"/>
                <a:cs typeface="Times New Roman" pitchFamily="18" charset="0"/>
              </a:rPr>
              <a:t>For auld lang syne, my dear, for auld lang syne,</a:t>
            </a:r>
            <a:br>
              <a:rPr lang="en-US" sz="3000" b="1">
                <a:latin typeface="Calibri" pitchFamily="34" charset="0"/>
                <a:cs typeface="Times New Roman" pitchFamily="18" charset="0"/>
              </a:rPr>
            </a:br>
            <a:r>
              <a:rPr lang="en-US" sz="3000" b="1">
                <a:latin typeface="Calibri" pitchFamily="34" charset="0"/>
                <a:cs typeface="Times New Roman" pitchFamily="18" charset="0"/>
              </a:rPr>
              <a:t>we'll take a cup o’ kindness yet, for auld lang syne.</a:t>
            </a:r>
          </a:p>
          <a:p>
            <a:pPr algn="ctr" eaLnBrk="0" hangingPunct="0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163</Words>
  <Application>Microsoft Office PowerPoint</Application>
  <PresentationFormat>On-screen Show (4:3)</PresentationFormat>
  <Paragraphs>14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Calibri</vt:lpstr>
      <vt:lpstr>Arial</vt:lpstr>
      <vt:lpstr>Times New Roman</vt:lpstr>
      <vt:lpstr>Office Theme</vt:lpstr>
      <vt:lpstr>Auld Lang Syne</vt:lpstr>
      <vt:lpstr>Slide 2</vt:lpstr>
      <vt:lpstr>We two have run about the braes And picked the daisies fine; We’ve wandered many a weary foot in days of auld lang syne.</vt:lpstr>
      <vt:lpstr>We two have paddled in the burn,  From mornin’ sun till dine; And seas between us have roar’ed in days of auld lang syne. </vt:lpstr>
      <vt:lpstr>So here’s a hand my trusty friend, And give your hand to thine;  We’ll take a cup o’ kindness yet For days of auld lang syne. 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Auld Lang Syne</dc:title>
  <dc:creator>joe</dc:creator>
  <cp:lastModifiedBy>Acer</cp:lastModifiedBy>
  <cp:revision>4</cp:revision>
  <dcterms:created xsi:type="dcterms:W3CDTF">2010-12-21T06:18:27Z</dcterms:created>
  <dcterms:modified xsi:type="dcterms:W3CDTF">2013-12-29T15:31:34Z</dcterms:modified>
</cp:coreProperties>
</file>